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</p:sldIdLst>
  <p:sldSz cx="9144000" cy="6858000" type="letter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5200"/>
    <a:srgbClr val="473823"/>
    <a:srgbClr val="35200B"/>
    <a:srgbClr val="3E2D11"/>
    <a:srgbClr val="978778"/>
    <a:srgbClr val="AEAA3E"/>
    <a:srgbClr val="8AC9E8"/>
    <a:srgbClr val="06B8E6"/>
    <a:srgbClr val="004C87"/>
    <a:srgbClr val="2CB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y Federowicz" userId="cbdb3f99fec83bcb" providerId="LiveId" clId="{A14E3206-6B45-4697-A21B-9FC10C266746}"/>
    <pc:docChg chg="modSld">
      <pc:chgData name="Marty Federowicz" userId="cbdb3f99fec83bcb" providerId="LiveId" clId="{A14E3206-6B45-4697-A21B-9FC10C266746}" dt="2024-02-29T20:02:26.983" v="16" actId="1076"/>
      <pc:docMkLst>
        <pc:docMk/>
      </pc:docMkLst>
      <pc:sldChg chg="modSp mod">
        <pc:chgData name="Marty Federowicz" userId="cbdb3f99fec83bcb" providerId="LiveId" clId="{A14E3206-6B45-4697-A21B-9FC10C266746}" dt="2024-02-29T20:02:26.983" v="16" actId="1076"/>
        <pc:sldMkLst>
          <pc:docMk/>
          <pc:sldMk cId="2373323932" sldId="260"/>
        </pc:sldMkLst>
        <pc:spChg chg="mod">
          <ac:chgData name="Marty Federowicz" userId="cbdb3f99fec83bcb" providerId="LiveId" clId="{A14E3206-6B45-4697-A21B-9FC10C266746}" dt="2024-02-29T20:02:26.983" v="16" actId="1076"/>
          <ac:spMkLst>
            <pc:docMk/>
            <pc:sldMk cId="2373323932" sldId="260"/>
            <ac:spMk id="5" creationId="{AC91E99D-20B8-7E03-2CB3-F4DEA344ACC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F91-A764-48E7-A13E-8F897A90D85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5B34-3F7D-4F57-937F-BFC69E9E0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7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F91-A764-48E7-A13E-8F897A90D85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5B34-3F7D-4F57-937F-BFC69E9E0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1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F91-A764-48E7-A13E-8F897A90D85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5B34-3F7D-4F57-937F-BFC69E9E0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9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F91-A764-48E7-A13E-8F897A90D85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5B34-3F7D-4F57-937F-BFC69E9E0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F91-A764-48E7-A13E-8F897A90D85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5B34-3F7D-4F57-937F-BFC69E9E0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1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F91-A764-48E7-A13E-8F897A90D85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5B34-3F7D-4F57-937F-BFC69E9E0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3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F91-A764-48E7-A13E-8F897A90D85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5B34-3F7D-4F57-937F-BFC69E9E0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9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F91-A764-48E7-A13E-8F897A90D85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5B34-3F7D-4F57-937F-BFC69E9E0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4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F91-A764-48E7-A13E-8F897A90D85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5B34-3F7D-4F57-937F-BFC69E9E0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3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F91-A764-48E7-A13E-8F897A90D85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5B34-3F7D-4F57-937F-BFC69E9E0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1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F91-A764-48E7-A13E-8F897A90D85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C5B34-3F7D-4F57-937F-BFC69E9E0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0EF91-A764-48E7-A13E-8F897A90D85C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C5B34-3F7D-4F57-937F-BFC69E9E0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7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AA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6017771-D14A-F8A3-E62D-7752BA240143}"/>
              </a:ext>
            </a:extLst>
          </p:cNvPr>
          <p:cNvGrpSpPr/>
          <p:nvPr/>
        </p:nvGrpSpPr>
        <p:grpSpPr>
          <a:xfrm>
            <a:off x="282598" y="238557"/>
            <a:ext cx="8578804" cy="6682988"/>
            <a:chOff x="373817" y="238557"/>
            <a:chExt cx="8578804" cy="66829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A951AF-1F69-2A0C-D433-403B77A5700A}"/>
                </a:ext>
              </a:extLst>
            </p:cNvPr>
            <p:cNvSpPr txBox="1"/>
            <p:nvPr/>
          </p:nvSpPr>
          <p:spPr>
            <a:xfrm>
              <a:off x="373817" y="238557"/>
              <a:ext cx="364625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Nyala" panose="02000504070300020003" pitchFamily="2" charset="0"/>
                  <a:cs typeface="Aldhabi" panose="01000000000000000000" pitchFamily="2" charset="-78"/>
                </a:rPr>
                <a:t>Holy Week 2024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91E99D-20B8-7E03-2CB3-F4DEA344ACC4}"/>
                </a:ext>
              </a:extLst>
            </p:cNvPr>
            <p:cNvSpPr txBox="1"/>
            <p:nvPr/>
          </p:nvSpPr>
          <p:spPr>
            <a:xfrm>
              <a:off x="4353917" y="412071"/>
              <a:ext cx="4598704" cy="6509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457200"/>
              <a:r>
                <a:rPr lang="en-US" sz="2200" b="1" dirty="0">
                  <a:solidFill>
                    <a:srgbClr val="6C5200"/>
                  </a:solidFill>
                  <a:latin typeface="Nyala" panose="02000504070300020003" pitchFamily="2" charset="0"/>
                </a:rPr>
                <a:t>Palm Sunday*, March 24, 8:30 &amp; 10:00 am </a:t>
              </a:r>
              <a:r>
                <a:rPr lang="en-US" sz="1600" dirty="0">
                  <a:solidFill>
                    <a:schemeClr val="bg1"/>
                  </a:solidFill>
                  <a:latin typeface="Nyala" panose="02000504070300020003" pitchFamily="2" charset="0"/>
                </a:rPr>
                <a:t>	</a:t>
              </a:r>
              <a:r>
                <a:rPr lang="en-US" dirty="0">
                  <a:solidFill>
                    <a:schemeClr val="bg1"/>
                  </a:solidFill>
                  <a:latin typeface="Nyala" panose="02000504070300020003" pitchFamily="2" charset="0"/>
                </a:rPr>
                <a:t>Holy Eucharist &amp; Reading of the Passion </a:t>
              </a:r>
            </a:p>
            <a:p>
              <a:pPr indent="-457200">
                <a:spcAft>
                  <a:spcPts val="600"/>
                </a:spcAft>
              </a:pPr>
              <a:r>
                <a:rPr lang="en-US" dirty="0">
                  <a:solidFill>
                    <a:schemeClr val="bg1"/>
                  </a:solidFill>
                  <a:latin typeface="Nyala" panose="02000504070300020003" pitchFamily="2" charset="0"/>
                </a:rPr>
                <a:t>	Rev. Carol Henley </a:t>
              </a:r>
            </a:p>
            <a:p>
              <a:pPr indent="-457200"/>
              <a:r>
                <a:rPr lang="en-US" sz="2200" b="1" dirty="0">
                  <a:solidFill>
                    <a:srgbClr val="6C5200"/>
                  </a:solidFill>
                  <a:latin typeface="Nyala" panose="02000504070300020003" pitchFamily="2" charset="0"/>
                </a:rPr>
                <a:t>Maundy Thursday, March 28, 6:00 pm</a:t>
              </a:r>
            </a:p>
            <a:p>
              <a:pPr indent="-457200"/>
              <a:r>
                <a:rPr lang="en-US" dirty="0">
                  <a:solidFill>
                    <a:schemeClr val="bg1"/>
                  </a:solidFill>
                  <a:latin typeface="Nyala" panose="02000504070300020003" pitchFamily="2" charset="0"/>
                </a:rPr>
                <a:t>	Potluck and Table Communion in Brooks Hall</a:t>
              </a:r>
              <a:br>
                <a:rPr lang="en-US" dirty="0">
                  <a:solidFill>
                    <a:schemeClr val="bg1"/>
                  </a:solidFill>
                  <a:latin typeface="Nyala" panose="02000504070300020003" pitchFamily="2" charset="0"/>
                </a:rPr>
              </a:br>
              <a:r>
                <a:rPr lang="en-US" dirty="0">
                  <a:solidFill>
                    <a:schemeClr val="bg1"/>
                  </a:solidFill>
                  <a:latin typeface="Nyala" panose="02000504070300020003" pitchFamily="2" charset="0"/>
                </a:rPr>
                <a:t>	Stripping of the Altar</a:t>
              </a:r>
            </a:p>
            <a:p>
              <a:pPr indent="-457200">
                <a:spcAft>
                  <a:spcPts val="600"/>
                </a:spcAft>
              </a:pPr>
              <a:r>
                <a:rPr lang="en-US" dirty="0">
                  <a:solidFill>
                    <a:schemeClr val="bg1"/>
                  </a:solidFill>
                  <a:latin typeface="Nyala" panose="02000504070300020003" pitchFamily="2" charset="0"/>
                </a:rPr>
                <a:t>	Rev. Carol Henley </a:t>
              </a:r>
            </a:p>
            <a:p>
              <a:pPr indent="-457200"/>
              <a:r>
                <a:rPr lang="en-US" sz="2200" b="1" dirty="0">
                  <a:solidFill>
                    <a:srgbClr val="6C5200"/>
                  </a:solidFill>
                  <a:latin typeface="Nyala" panose="02000504070300020003" pitchFamily="2" charset="0"/>
                </a:rPr>
                <a:t>Good Friday, March 29 </a:t>
              </a:r>
            </a:p>
            <a:p>
              <a:pPr indent="-457200"/>
              <a:r>
                <a:rPr lang="en-US" sz="2000" dirty="0">
                  <a:solidFill>
                    <a:schemeClr val="bg1"/>
                  </a:solidFill>
                  <a:latin typeface="Nyala" panose="02000504070300020003" pitchFamily="2" charset="0"/>
                </a:rPr>
                <a:t>	</a:t>
              </a:r>
              <a:r>
                <a:rPr lang="en-US" dirty="0">
                  <a:solidFill>
                    <a:schemeClr val="bg1"/>
                  </a:solidFill>
                  <a:latin typeface="Nyala" panose="02000504070300020003" pitchFamily="2" charset="0"/>
                </a:rPr>
                <a:t>12:00 noon, Silent Prayer</a:t>
              </a:r>
            </a:p>
            <a:p>
              <a:pPr indent="-457200"/>
              <a:r>
                <a:rPr lang="en-US" dirty="0">
                  <a:solidFill>
                    <a:schemeClr val="bg1"/>
                  </a:solidFill>
                  <a:latin typeface="Nyala" panose="02000504070300020003" pitchFamily="2" charset="0"/>
                </a:rPr>
                <a:t>	1:00 pm, Good Friday Liturgy with Music*</a:t>
              </a:r>
            </a:p>
            <a:p>
              <a:pPr indent="-457200"/>
              <a:r>
                <a:rPr lang="en-US" dirty="0">
                  <a:solidFill>
                    <a:schemeClr val="bg1"/>
                  </a:solidFill>
                  <a:latin typeface="Nyala" panose="02000504070300020003" pitchFamily="2" charset="0"/>
                </a:rPr>
                <a:t>		Dr. Michelle Domeisen</a:t>
              </a:r>
            </a:p>
            <a:p>
              <a:pPr indent="-457200"/>
              <a:r>
                <a:rPr lang="en-US" dirty="0">
                  <a:solidFill>
                    <a:schemeClr val="bg1"/>
                  </a:solidFill>
                  <a:latin typeface="Nyala" panose="02000504070300020003" pitchFamily="2" charset="0"/>
                </a:rPr>
                <a:t>	2:00 pm, Stations of the Cross*</a:t>
              </a:r>
            </a:p>
            <a:p>
              <a:pPr indent="-457200">
                <a:spcAft>
                  <a:spcPts val="600"/>
                </a:spcAft>
              </a:pPr>
              <a:r>
                <a:rPr lang="en-US" dirty="0">
                  <a:solidFill>
                    <a:schemeClr val="bg1"/>
                  </a:solidFill>
                  <a:latin typeface="Nyala" panose="02000504070300020003" pitchFamily="2" charset="0"/>
                </a:rPr>
                <a:t>		Dr. Wesley Rohrer</a:t>
              </a:r>
            </a:p>
            <a:p>
              <a:pPr indent="-457200"/>
              <a:r>
                <a:rPr lang="en-US" sz="2200" b="1" dirty="0">
                  <a:solidFill>
                    <a:srgbClr val="6C5200"/>
                  </a:solidFill>
                  <a:latin typeface="Nyala" panose="02000504070300020003" pitchFamily="2" charset="0"/>
                </a:rPr>
                <a:t>Easter Vigil*, March 30, 8:00 pm</a:t>
              </a:r>
            </a:p>
            <a:p>
              <a:pPr indent="-457200"/>
              <a:r>
                <a:rPr lang="en-US" sz="2000" dirty="0">
                  <a:solidFill>
                    <a:schemeClr val="bg1"/>
                  </a:solidFill>
                  <a:latin typeface="Nyala" panose="02000504070300020003" pitchFamily="2" charset="0"/>
                </a:rPr>
                <a:t>	</a:t>
              </a:r>
              <a:r>
                <a:rPr lang="en-US" dirty="0">
                  <a:solidFill>
                    <a:schemeClr val="bg1"/>
                  </a:solidFill>
                  <a:latin typeface="Nyala" panose="02000504070300020003" pitchFamily="2" charset="0"/>
                </a:rPr>
                <a:t>Holy Eucharist with Music</a:t>
              </a:r>
            </a:p>
            <a:p>
              <a:pPr indent="-457200">
                <a:spcAft>
                  <a:spcPts val="600"/>
                </a:spcAft>
              </a:pPr>
              <a:r>
                <a:rPr lang="en-US" dirty="0">
                  <a:solidFill>
                    <a:schemeClr val="bg1"/>
                  </a:solidFill>
                  <a:latin typeface="Nyala" panose="02000504070300020003" pitchFamily="2" charset="0"/>
                </a:rPr>
                <a:t>	Rev. Carol Henley</a:t>
              </a:r>
            </a:p>
            <a:p>
              <a:pPr indent="-457200"/>
              <a:r>
                <a:rPr lang="en-US" sz="2200" b="1" dirty="0">
                  <a:solidFill>
                    <a:srgbClr val="6C5200"/>
                  </a:solidFill>
                  <a:latin typeface="Nyala" panose="02000504070300020003" pitchFamily="2" charset="0"/>
                </a:rPr>
                <a:t>Easter*, March 31, 10:00 am (combined)</a:t>
              </a:r>
            </a:p>
            <a:p>
              <a:pPr indent="-457200"/>
              <a:r>
                <a:rPr lang="en-US" sz="2000" dirty="0">
                  <a:solidFill>
                    <a:schemeClr val="bg1"/>
                  </a:solidFill>
                  <a:latin typeface="Nyala" panose="02000504070300020003" pitchFamily="2" charset="0"/>
                </a:rPr>
                <a:t>	</a:t>
              </a:r>
              <a:r>
                <a:rPr lang="en-US" dirty="0">
                  <a:solidFill>
                    <a:schemeClr val="bg1"/>
                  </a:solidFill>
                  <a:latin typeface="Nyala" panose="02000504070300020003" pitchFamily="2" charset="0"/>
                </a:rPr>
                <a:t>Triumphant Choral Eucharist with Brass</a:t>
              </a:r>
            </a:p>
            <a:p>
              <a:pPr marL="0" marR="0" lvl="0" indent="-457200" algn="l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yala" panose="02000504070300020003" pitchFamily="2" charset="0"/>
                  <a:ea typeface="+mn-ea"/>
                  <a:cs typeface="+mn-cs"/>
                </a:rPr>
                <a:t>	Rev. Carol Henley</a:t>
              </a:r>
              <a:endParaRPr lang="en-US" dirty="0">
                <a:solidFill>
                  <a:schemeClr val="bg1"/>
                </a:solidFill>
                <a:latin typeface="Nyala" panose="02000504070300020003" pitchFamily="2" charset="0"/>
              </a:endParaRPr>
            </a:p>
            <a:p>
              <a:pPr indent="-457200"/>
              <a:r>
                <a:rPr lang="en-US" sz="1400" dirty="0">
                  <a:solidFill>
                    <a:schemeClr val="bg1"/>
                  </a:solidFill>
                  <a:latin typeface="Nyala" panose="02000504070300020003" pitchFamily="2" charset="0"/>
                </a:rPr>
                <a:t>*</a:t>
              </a:r>
              <a:r>
                <a:rPr lang="en-US" sz="1600" dirty="0">
                  <a:solidFill>
                    <a:schemeClr val="bg1"/>
                  </a:solidFill>
                  <a:latin typeface="Nyala" panose="02000504070300020003" pitchFamily="2" charset="0"/>
                </a:rPr>
                <a:t>Live-streamed</a:t>
              </a:r>
              <a:endParaRPr lang="en-US" sz="1400" dirty="0">
                <a:solidFill>
                  <a:schemeClr val="bg1"/>
                </a:solidFill>
                <a:latin typeface="Nyala" panose="02000504070300020003" pitchFamily="2" charset="0"/>
              </a:endParaRPr>
            </a:p>
          </p:txBody>
        </p:sp>
        <p:pic>
          <p:nvPicPr>
            <p:cNvPr id="6" name="Picture 5" descr="A stone cross with a bird on it&#10;&#10;Description automatically generated">
              <a:extLst>
                <a:ext uri="{FF2B5EF4-FFF2-40B4-BE49-F238E27FC236}">
                  <a16:creationId xmlns:a16="http://schemas.microsoft.com/office/drawing/2014/main" id="{74D2C724-92F7-6900-52CB-07509D91A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43" y="1144115"/>
              <a:ext cx="3048000" cy="4572000"/>
            </a:xfrm>
            <a:prstGeom prst="rect">
              <a:avLst/>
            </a:prstGeom>
          </p:spPr>
        </p:pic>
        <p:pic>
          <p:nvPicPr>
            <p:cNvPr id="10" name="Picture 9" descr="A black and white logo&#10;&#10;Description automatically generated">
              <a:extLst>
                <a:ext uri="{FF2B5EF4-FFF2-40B4-BE49-F238E27FC236}">
                  <a16:creationId xmlns:a16="http://schemas.microsoft.com/office/drawing/2014/main" id="{087F243B-78EF-BA4D-FB85-868FDEB47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905" y="5716115"/>
              <a:ext cx="2192807" cy="1097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3323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1695</TotalTime>
  <Words>136</Words>
  <Application>Microsoft Office PowerPoint</Application>
  <PresentationFormat>Letter Paper (8.5x11 in)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Nyala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 Federowicz</dc:creator>
  <cp:lastModifiedBy>Marty Federowicz</cp:lastModifiedBy>
  <cp:revision>7</cp:revision>
  <cp:lastPrinted>2024-02-28T03:06:39Z</cp:lastPrinted>
  <dcterms:created xsi:type="dcterms:W3CDTF">2024-02-27T21:30:55Z</dcterms:created>
  <dcterms:modified xsi:type="dcterms:W3CDTF">2024-02-29T20:02:35Z</dcterms:modified>
</cp:coreProperties>
</file>